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notesMasterIdLst>
    <p:notesMasterId r:id="rId3"/>
  </p:notesMasterIdLst>
  <p:sldIdLst>
    <p:sldId id="256" r:id="rId2"/>
  </p:sldIdLst>
  <p:sldSz cx="6858000" cy="9144000" type="letter"/>
  <p:notesSz cx="6854825" cy="9240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43" autoAdjust="0"/>
    <p:restoredTop sz="94660"/>
  </p:normalViewPr>
  <p:slideViewPr>
    <p:cSldViewPr snapToGrid="0">
      <p:cViewPr varScale="1">
        <p:scale>
          <a:sx n="76" d="100"/>
          <a:sy n="76" d="100"/>
        </p:scale>
        <p:origin x="9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70424" cy="463148"/>
          </a:xfrm>
          <a:prstGeom prst="rect">
            <a:avLst/>
          </a:prstGeom>
        </p:spPr>
        <p:txBody>
          <a:bodyPr vert="horz" lIns="90943" tIns="45470" rIns="90943" bIns="454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2819" y="5"/>
            <a:ext cx="2970424" cy="463148"/>
          </a:xfrm>
          <a:prstGeom prst="rect">
            <a:avLst/>
          </a:prstGeom>
        </p:spPr>
        <p:txBody>
          <a:bodyPr vert="horz" lIns="90943" tIns="45470" rIns="90943" bIns="45470" rtlCol="0"/>
          <a:lstStyle>
            <a:lvl1pPr algn="r">
              <a:defRPr sz="1200"/>
            </a:lvl1pPr>
          </a:lstStyle>
          <a:p>
            <a:fld id="{732A767E-5AC7-4A01-A2C3-74493C54F0E1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1155700"/>
            <a:ext cx="2339975" cy="3119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3" tIns="45470" rIns="90943" bIns="454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484" y="4447112"/>
            <a:ext cx="5483860" cy="3638810"/>
          </a:xfrm>
          <a:prstGeom prst="rect">
            <a:avLst/>
          </a:prstGeom>
        </p:spPr>
        <p:txBody>
          <a:bodyPr vert="horz" lIns="90943" tIns="45470" rIns="90943" bIns="454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7692"/>
            <a:ext cx="2970424" cy="463148"/>
          </a:xfrm>
          <a:prstGeom prst="rect">
            <a:avLst/>
          </a:prstGeom>
        </p:spPr>
        <p:txBody>
          <a:bodyPr vert="horz" lIns="90943" tIns="45470" rIns="90943" bIns="454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2819" y="8777692"/>
            <a:ext cx="2970424" cy="463148"/>
          </a:xfrm>
          <a:prstGeom prst="rect">
            <a:avLst/>
          </a:prstGeom>
        </p:spPr>
        <p:txBody>
          <a:bodyPr vert="horz" lIns="90943" tIns="45470" rIns="90943" bIns="45470" rtlCol="0" anchor="b"/>
          <a:lstStyle>
            <a:lvl1pPr algn="r">
              <a:defRPr sz="1200"/>
            </a:lvl1pPr>
          </a:lstStyle>
          <a:p>
            <a:fld id="{EBE816C6-7E5C-4C37-8F53-32AB015FB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86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57425" y="1155700"/>
            <a:ext cx="2339975" cy="3119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816C6-7E5C-4C37-8F53-32AB015FB8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7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61149"/>
            <a:ext cx="6858000" cy="24828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04540"/>
            <a:ext cx="5486400" cy="243346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42935"/>
            <a:ext cx="5486400" cy="914400"/>
          </a:xfrm>
        </p:spPr>
        <p:txBody>
          <a:bodyPr>
            <a:normAutofit/>
          </a:bodyPr>
          <a:lstStyle>
            <a:lvl1pPr marL="0" indent="0" algn="l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49128" y="5765128"/>
            <a:ext cx="1723072" cy="486833"/>
          </a:xfrm>
        </p:spPr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5765129"/>
            <a:ext cx="3660458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43425" y="1907824"/>
            <a:ext cx="1628775" cy="486833"/>
          </a:xfrm>
        </p:spPr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7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66" y="6263149"/>
            <a:ext cx="5967362" cy="1092473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5766" y="1302714"/>
            <a:ext cx="5962695" cy="454262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770" y="7355621"/>
            <a:ext cx="5966460" cy="995899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1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61149"/>
            <a:ext cx="6858000" cy="24828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1004711"/>
            <a:ext cx="5966460" cy="3736623"/>
          </a:xfrm>
        </p:spPr>
        <p:txBody>
          <a:bodyPr anchor="ctr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4865512"/>
            <a:ext cx="5829300" cy="1774469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71632" y="508002"/>
            <a:ext cx="1637348" cy="486833"/>
          </a:xfrm>
        </p:spPr>
        <p:txBody>
          <a:bodyPr/>
          <a:lstStyle>
            <a:lvl1pPr algn="r">
              <a:defRPr/>
            </a:lvl1pPr>
          </a:lstStyle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5770" y="508002"/>
            <a:ext cx="3622992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1849" y="508002"/>
            <a:ext cx="500381" cy="486833"/>
          </a:xfrm>
        </p:spPr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49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61149"/>
            <a:ext cx="6858000" cy="24828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1004712"/>
            <a:ext cx="5710238" cy="3674979"/>
          </a:xfrm>
        </p:spPr>
        <p:txBody>
          <a:bodyPr anchor="ctr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733424" y="4679691"/>
            <a:ext cx="5395914" cy="592591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5566130"/>
            <a:ext cx="5834064" cy="1095020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71632" y="508002"/>
            <a:ext cx="1637348" cy="486833"/>
          </a:xfrm>
        </p:spPr>
        <p:txBody>
          <a:bodyPr/>
          <a:lstStyle>
            <a:lvl1pPr algn="r">
              <a:defRPr/>
            </a:lvl1pPr>
          </a:lstStyle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5770" y="505918"/>
            <a:ext cx="3622992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1849" y="508002"/>
            <a:ext cx="500381" cy="486833"/>
          </a:xfrm>
        </p:spPr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73594" y="1076960"/>
            <a:ext cx="342900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10050" y="4028440"/>
            <a:ext cx="342900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8553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61149"/>
            <a:ext cx="6858000" cy="24828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499604"/>
            <a:ext cx="5831087" cy="3349113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44" y="4864422"/>
            <a:ext cx="5830206" cy="1333180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71632" y="505180"/>
            <a:ext cx="1637348" cy="486833"/>
          </a:xfrm>
        </p:spPr>
        <p:txBody>
          <a:bodyPr/>
          <a:lstStyle>
            <a:lvl1pPr algn="r">
              <a:defRPr/>
            </a:lvl1pPr>
          </a:lstStyle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5770" y="505180"/>
            <a:ext cx="3622992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11849" y="508002"/>
            <a:ext cx="500381" cy="486833"/>
          </a:xfrm>
        </p:spPr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12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628776" y="1016001"/>
            <a:ext cx="4783454" cy="17384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45771" y="2936107"/>
            <a:ext cx="1920240" cy="823093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445770" y="3872753"/>
            <a:ext cx="1920240" cy="447877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76678" y="2935110"/>
            <a:ext cx="1920240" cy="83537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75586" y="3872091"/>
            <a:ext cx="1920240" cy="447942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91989" y="2923821"/>
            <a:ext cx="1920240" cy="83537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91990" y="3872753"/>
            <a:ext cx="1920240" cy="447877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78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628777" y="1016000"/>
            <a:ext cx="4786488" cy="172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445770" y="5484454"/>
            <a:ext cx="1920240" cy="910353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45770" y="3108960"/>
            <a:ext cx="1920240" cy="2009733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445770" y="6394805"/>
            <a:ext cx="1920240" cy="195671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68905" y="5484454"/>
            <a:ext cx="1920240" cy="910353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68904" y="3108960"/>
            <a:ext cx="1920240" cy="201314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68144" y="6394803"/>
            <a:ext cx="1920240" cy="195671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95024" y="5484454"/>
            <a:ext cx="1920240" cy="910353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95023" y="3108962"/>
            <a:ext cx="1920240" cy="201189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94954" y="6394801"/>
            <a:ext cx="1920240" cy="195671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81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770" y="2926080"/>
            <a:ext cx="5966460" cy="54254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7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61149"/>
            <a:ext cx="6858000" cy="248285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4942" y="996245"/>
            <a:ext cx="1157288" cy="566490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771" y="994835"/>
            <a:ext cx="4708526" cy="56663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71632" y="508002"/>
            <a:ext cx="1637348" cy="486833"/>
          </a:xfrm>
        </p:spPr>
        <p:txBody>
          <a:bodyPr/>
          <a:lstStyle>
            <a:lvl1pPr algn="r">
              <a:defRPr/>
            </a:lvl1pPr>
          </a:lstStyle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770" y="508002"/>
            <a:ext cx="3622992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11849" y="508002"/>
            <a:ext cx="500381" cy="486833"/>
          </a:xfrm>
        </p:spPr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5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0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61149"/>
            <a:ext cx="6858000" cy="24828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1004713"/>
            <a:ext cx="5966460" cy="3735913"/>
          </a:xfrm>
        </p:spPr>
        <p:txBody>
          <a:bodyPr anchor="b">
            <a:normAutofit/>
          </a:bodyPr>
          <a:lstStyle>
            <a:lvl1pPr algn="r"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770" y="4855635"/>
            <a:ext cx="5966461" cy="1805512"/>
          </a:xfrm>
        </p:spPr>
        <p:txBody>
          <a:bodyPr>
            <a:normAutofit/>
          </a:bodyPr>
          <a:lstStyle>
            <a:lvl1pPr marL="0" indent="0" algn="r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71632" y="508002"/>
            <a:ext cx="1637348" cy="486833"/>
          </a:xfrm>
        </p:spPr>
        <p:txBody>
          <a:bodyPr/>
          <a:lstStyle>
            <a:lvl1pPr algn="r">
              <a:defRPr/>
            </a:lvl1pPr>
          </a:lstStyle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5770" y="508002"/>
            <a:ext cx="3622992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11850" y="508002"/>
            <a:ext cx="500380" cy="486833"/>
          </a:xfrm>
        </p:spPr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7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771" y="2926080"/>
            <a:ext cx="2932934" cy="5425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1574" y="2926080"/>
            <a:ext cx="2930655" cy="54254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5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775" y="1016000"/>
            <a:ext cx="4783455" cy="1727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960" y="2911736"/>
            <a:ext cx="2762744" cy="1098549"/>
          </a:xfrm>
        </p:spPr>
        <p:txBody>
          <a:bodyPr anchor="b">
            <a:norm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" y="4176890"/>
            <a:ext cx="2932934" cy="4174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1764" y="2911736"/>
            <a:ext cx="2760466" cy="1098549"/>
          </a:xfrm>
        </p:spPr>
        <p:txBody>
          <a:bodyPr anchor="b">
            <a:norm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1574" y="4176890"/>
            <a:ext cx="2930656" cy="4174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4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7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4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2032000"/>
            <a:ext cx="2314575" cy="2133600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995680"/>
            <a:ext cx="3497580" cy="73558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770" y="4165600"/>
            <a:ext cx="2314575" cy="418592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2032000"/>
            <a:ext cx="3056798" cy="2133600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8143" y="1001656"/>
            <a:ext cx="2755676" cy="734986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5770" y="4165600"/>
            <a:ext cx="3056798" cy="418592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4414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8775" y="1019164"/>
            <a:ext cx="4783455" cy="17240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770" y="2926080"/>
            <a:ext cx="5966460" cy="5425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9172" y="8475136"/>
            <a:ext cx="160305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38460-75C8-406A-89CE-2F872131C8D4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770" y="8474462"/>
            <a:ext cx="426053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29187" y="508002"/>
            <a:ext cx="148304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9F379-1A6D-46E4-AF35-39436A22E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2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</p:sldLayoutIdLst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3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brownfield@ccisd.net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The Jungle Book - Titles With Logo Packs - Browse"/>
          <p:cNvSpPr>
            <a:spLocks noChangeAspect="1" noChangeArrowheads="1"/>
          </p:cNvSpPr>
          <p:nvPr/>
        </p:nvSpPr>
        <p:spPr bwMode="auto">
          <a:xfrm>
            <a:off x="407377" y="-492368"/>
            <a:ext cx="1213338" cy="1767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/>
          <a:p>
            <a:endParaRPr lang="en-US" sz="1662"/>
          </a:p>
        </p:txBody>
      </p:sp>
      <p:sp>
        <p:nvSpPr>
          <p:cNvPr id="6" name="AutoShape 4" descr="The Jungle Book - Titles With Logo Packs - Browse"/>
          <p:cNvSpPr>
            <a:spLocks noChangeAspect="1" noChangeArrowheads="1"/>
          </p:cNvSpPr>
          <p:nvPr/>
        </p:nvSpPr>
        <p:spPr bwMode="auto">
          <a:xfrm>
            <a:off x="407377" y="218345"/>
            <a:ext cx="1307271" cy="130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/>
          <a:p>
            <a:endParaRPr lang="en-US" sz="1662"/>
          </a:p>
        </p:txBody>
      </p:sp>
      <p:sp>
        <p:nvSpPr>
          <p:cNvPr id="7" name="AutoShape 6" descr="The Jungle Book - Titles With Logo Packs - Browse"/>
          <p:cNvSpPr>
            <a:spLocks noChangeAspect="1" noChangeArrowheads="1"/>
          </p:cNvSpPr>
          <p:nvPr/>
        </p:nvSpPr>
        <p:spPr bwMode="auto">
          <a:xfrm>
            <a:off x="407377" y="218345"/>
            <a:ext cx="281354" cy="28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/>
          <a:p>
            <a:endParaRPr lang="en-US" sz="1662"/>
          </a:p>
        </p:txBody>
      </p:sp>
      <p:sp>
        <p:nvSpPr>
          <p:cNvPr id="12" name="TextBox 11"/>
          <p:cNvSpPr txBox="1"/>
          <p:nvPr/>
        </p:nvSpPr>
        <p:spPr>
          <a:xfrm>
            <a:off x="2331002" y="7032284"/>
            <a:ext cx="1563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latin typeface="Candara" panose="020E0502030303020204" pitchFamily="34" charset="0"/>
              </a:rPr>
              <a:t>Scan QR code to </a:t>
            </a:r>
          </a:p>
          <a:p>
            <a:r>
              <a:rPr lang="en-US" sz="1050" b="1" dirty="0">
                <a:latin typeface="Candara" panose="020E0502030303020204" pitchFamily="34" charset="0"/>
              </a:rPr>
              <a:t>Visit our website</a:t>
            </a:r>
          </a:p>
          <a:p>
            <a:r>
              <a:rPr lang="en-US" sz="1100" b="1" dirty="0">
                <a:solidFill>
                  <a:srgbClr val="002060"/>
                </a:solidFill>
                <a:latin typeface="Candara" panose="020E0502030303020204" pitchFamily="34" charset="0"/>
              </a:rPr>
              <a:t>www.upstagearts.com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660" y="8454640"/>
            <a:ext cx="5069016" cy="433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8" b="1" dirty="0"/>
              <a:t>NEITHER THIS ORGANIZATION NOR THIS EVENT IS SPONSORED, ENDORSED</a:t>
            </a:r>
          </a:p>
          <a:p>
            <a:pPr algn="ctr"/>
            <a:r>
              <a:rPr lang="en-US" sz="1108" b="1" dirty="0"/>
              <a:t>OR OTHERWISE AFFILIATED WITH CLEAR CREEK ISD.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07076" y="7032284"/>
            <a:ext cx="2247730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latin typeface="Candara" panose="020E0502030303020204" pitchFamily="34" charset="0"/>
              </a:rPr>
              <a:t>Need more info? Contact </a:t>
            </a:r>
          </a:p>
          <a:p>
            <a:pPr algn="r"/>
            <a:r>
              <a:rPr lang="en-US" sz="1000" dirty="0">
                <a:latin typeface="Candara" panose="020E0502030303020204" pitchFamily="34" charset="0"/>
              </a:rPr>
              <a:t>Michael Ward at </a:t>
            </a:r>
          </a:p>
          <a:p>
            <a:pPr algn="r"/>
            <a:r>
              <a:rPr lang="en-US" sz="1200" b="1" dirty="0">
                <a:solidFill>
                  <a:srgbClr val="002060"/>
                </a:solidFill>
                <a:latin typeface="Candara" panose="020E0502030303020204" pitchFamily="34" charset="0"/>
              </a:rPr>
              <a:t>Upstagearts@upstagearts.com</a:t>
            </a:r>
          </a:p>
          <a:p>
            <a:pPr algn="r"/>
            <a:r>
              <a:rPr lang="en-US" sz="1050" dirty="0">
                <a:latin typeface="Candara" panose="020E0502030303020204" pitchFamily="34" charset="0"/>
              </a:rPr>
              <a:t>Or 832-797-4209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640" y="7032284"/>
            <a:ext cx="831504" cy="1033837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5B79AFBC-1909-C0FA-98A7-0230B9C17F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1421">
            <a:off x="-1466876" y="4431272"/>
            <a:ext cx="1166111" cy="15548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8857AF1-DD1D-3616-B551-8A84A003204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573" y="127762"/>
            <a:ext cx="3108413" cy="148279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46E0DB3-8C39-F9F3-68BF-5A28213D727D}"/>
              </a:ext>
            </a:extLst>
          </p:cNvPr>
          <p:cNvSpPr txBox="1"/>
          <p:nvPr/>
        </p:nvSpPr>
        <p:spPr>
          <a:xfrm>
            <a:off x="711806" y="1938577"/>
            <a:ext cx="5207945" cy="27853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28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Advanced Acting Camp</a:t>
            </a:r>
          </a:p>
          <a:p>
            <a:pPr algn="ctr" fontAlgn="base"/>
            <a:r>
              <a:rPr lang="en-US" sz="20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Take your acting to the next level!</a:t>
            </a:r>
            <a:endParaRPr lang="en-US" sz="1200" b="0" i="0" dirty="0">
              <a:effectLst/>
              <a:latin typeface="Candara" panose="020E0502030303020204" pitchFamily="34" charset="0"/>
            </a:endParaRPr>
          </a:p>
          <a:p>
            <a:pPr algn="l" fontAlgn="base"/>
            <a:r>
              <a:rPr lang="en-US" sz="1100" b="0" i="0" dirty="0">
                <a:effectLst/>
                <a:latin typeface="Candara" panose="020E0502030303020204" pitchFamily="34" charset="0"/>
              </a:rPr>
              <a:t> </a:t>
            </a:r>
          </a:p>
          <a:p>
            <a:pPr algn="ctr" fontAlgn="base"/>
            <a:r>
              <a:rPr lang="en-US" sz="12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Dates: M-F 6/16/2025 to 6/27/2025</a:t>
            </a:r>
            <a:endParaRPr lang="en-US" sz="1200" b="0" i="0" dirty="0">
              <a:effectLst/>
              <a:latin typeface="Candara" panose="020E0502030303020204" pitchFamily="34" charset="0"/>
            </a:endParaRPr>
          </a:p>
          <a:p>
            <a:pPr algn="ctr" fontAlgn="base"/>
            <a:r>
              <a:rPr lang="en-US" sz="12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11:00 am to 3:00 pm</a:t>
            </a:r>
            <a:endParaRPr lang="en-US" sz="1200" b="0" i="0" dirty="0">
              <a:effectLst/>
              <a:latin typeface="Candara" panose="020E0502030303020204" pitchFamily="34" charset="0"/>
            </a:endParaRPr>
          </a:p>
          <a:p>
            <a:pPr algn="ctr" fontAlgn="base"/>
            <a:r>
              <a:rPr lang="en-US" sz="12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At League City Intermediate School</a:t>
            </a:r>
            <a:endParaRPr lang="en-US" sz="1200" b="0" i="0" dirty="0">
              <a:effectLst/>
              <a:latin typeface="Candara" panose="020E0502030303020204" pitchFamily="34" charset="0"/>
            </a:endParaRPr>
          </a:p>
          <a:p>
            <a:pPr algn="ctr" fontAlgn="base"/>
            <a:r>
              <a:rPr lang="en-US" sz="12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Ages - outgoing 6-8th grade</a:t>
            </a:r>
            <a:endParaRPr lang="en-US" sz="800" b="1" i="0" dirty="0">
              <a:solidFill>
                <a:srgbClr val="000000"/>
              </a:solidFill>
              <a:effectLst/>
              <a:latin typeface="Candara" panose="020E0502030303020204" pitchFamily="34" charset="0"/>
            </a:endParaRPr>
          </a:p>
          <a:p>
            <a:pPr algn="ctr" fontAlgn="base"/>
            <a:r>
              <a:rPr lang="en-US" sz="1100" b="0" i="0" dirty="0">
                <a:effectLst/>
                <a:latin typeface="Candara" panose="020E0502030303020204" pitchFamily="34" charset="0"/>
              </a:rPr>
              <a:t> </a:t>
            </a:r>
          </a:p>
          <a:p>
            <a:pPr algn="ctr" fontAlgn="base"/>
            <a:r>
              <a:rPr lang="en-US" sz="12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We will create a full One Act Play at the end of the camp.</a:t>
            </a:r>
            <a:endParaRPr lang="en-US" sz="800" b="1" i="0" dirty="0">
              <a:solidFill>
                <a:srgbClr val="000000"/>
              </a:solidFill>
              <a:effectLst/>
              <a:latin typeface="Candara" panose="020E0502030303020204" pitchFamily="34" charset="0"/>
            </a:endParaRPr>
          </a:p>
          <a:p>
            <a:pPr algn="ctr" fontAlgn="base"/>
            <a:r>
              <a:rPr lang="en-US" sz="9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en-US" sz="1100" b="0" i="0" dirty="0">
                <a:effectLst/>
                <a:latin typeface="Candara" panose="020E0502030303020204" pitchFamily="34" charset="0"/>
              </a:rPr>
              <a:t> </a:t>
            </a:r>
          </a:p>
          <a:p>
            <a:pPr algn="ctr" fontAlgn="base"/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Teacher recommendation required. Teachers may email </a:t>
            </a:r>
          </a:p>
          <a:p>
            <a:pPr algn="ctr" fontAlgn="base"/>
            <a:r>
              <a:rPr lang="en-US" sz="1400" b="1" i="0" u="none" strike="noStrike" dirty="0">
                <a:solidFill>
                  <a:srgbClr val="467886"/>
                </a:solidFill>
                <a:effectLst/>
                <a:latin typeface="Candara" panose="020E0502030303020204" pitchFamily="34" charset="0"/>
                <a:hlinkClick r:id="rId6"/>
              </a:rPr>
              <a:t>Sbrownfield@ccisd.net</a:t>
            </a:r>
            <a:r>
              <a:rPr lang="en-US" sz="14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 with recommendation.</a:t>
            </a:r>
            <a:r>
              <a:rPr lang="en-US" sz="1400" b="1" i="0" dirty="0">
                <a:effectLst/>
                <a:latin typeface="Candara" panose="020E0502030303020204" pitchFamily="34" charset="0"/>
              </a:rPr>
              <a:t>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4A093F-F232-D6B5-672C-2AC8A773796C}"/>
              </a:ext>
            </a:extLst>
          </p:cNvPr>
          <p:cNvSpPr txBox="1"/>
          <p:nvPr/>
        </p:nvSpPr>
        <p:spPr>
          <a:xfrm>
            <a:off x="309623" y="4785512"/>
            <a:ext cx="623875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buNone/>
            </a:pPr>
            <a:r>
              <a:rPr lang="en-US" sz="12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Experience the LCI acting process under the direction of Shelley Brownfield-Hayden</a:t>
            </a:r>
            <a:r>
              <a:rPr lang="en-US" sz="1100" b="1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.</a:t>
            </a:r>
          </a:p>
          <a:p>
            <a:pPr marL="0" marR="0" algn="ctr">
              <a:buNone/>
            </a:pPr>
            <a:endParaRPr lang="en-US" sz="400" b="0" i="0" dirty="0">
              <a:solidFill>
                <a:srgbClr val="000000"/>
              </a:solidFill>
              <a:effectLst/>
              <a:latin typeface="Candara" panose="020E0502030303020204" pitchFamily="34" charset="0"/>
            </a:endParaRPr>
          </a:p>
          <a:p>
            <a:pPr marL="0" marR="0" algn="ctr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Students will not just act but make design and directorial choices. </a:t>
            </a:r>
          </a:p>
          <a:p>
            <a:pPr marL="0" marR="0" algn="ctr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This is Advanced Acting – Actors must be willing to memorize lines quickly and </a:t>
            </a:r>
          </a:p>
          <a:p>
            <a:pPr marL="0" marR="0" algn="ctr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work well with a team. </a:t>
            </a:r>
          </a:p>
          <a:p>
            <a:pPr marL="0" marR="0" algn="ctr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Team members are expected to give more to the artistic process than they get.  </a:t>
            </a:r>
          </a:p>
          <a:p>
            <a:pPr marL="0" marR="0" algn="ctr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The focus is on the end product and our experience together.</a:t>
            </a:r>
          </a:p>
          <a:p>
            <a:pPr marL="0" marR="0" algn="ctr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Camp may be canceled if minimum number of students is not met. </a:t>
            </a:r>
          </a:p>
          <a:p>
            <a:pPr marL="0" marR="0" algn="ctr">
              <a:buNone/>
            </a:pPr>
            <a:r>
              <a:rPr lang="en-US" sz="1200" b="0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Goal is 20 camp members. </a:t>
            </a:r>
          </a:p>
          <a:p>
            <a:pPr marL="0" marR="0" algn="ctr"/>
            <a:r>
              <a:rPr lang="en-US" sz="1200" b="0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Casting will be decided on the first day of camp.  </a:t>
            </a:r>
          </a:p>
          <a:p>
            <a:pPr marL="0" marR="0" algn="ctr"/>
            <a:r>
              <a:rPr lang="en-US" sz="1200" b="0" i="0" dirty="0">
                <a:solidFill>
                  <a:srgbClr val="000000"/>
                </a:solidFill>
                <a:effectLst/>
                <a:latin typeface="Candara" panose="020E0502030303020204" pitchFamily="34" charset="0"/>
              </a:rPr>
              <a:t>Memorization deadline is second Monday of camp.</a:t>
            </a:r>
          </a:p>
          <a:p>
            <a:pPr marL="0" marR="0" algn="ctr"/>
            <a:r>
              <a:rPr lang="en-US" sz="1200" dirty="0">
                <a:solidFill>
                  <a:srgbClr val="000000"/>
                </a:solidFill>
                <a:latin typeface="Candara" panose="020E0502030303020204" pitchFamily="34" charset="0"/>
              </a:rPr>
              <a:t>Tuition for this amazing camp is just $425</a:t>
            </a:r>
            <a:endParaRPr lang="en-US" sz="1200" b="0" i="0" dirty="0">
              <a:solidFill>
                <a:srgbClr val="000000"/>
              </a:solidFill>
              <a:effectLst/>
              <a:latin typeface="Candara" panose="020E0502030303020204" pitchFamily="34" charset="0"/>
            </a:endParaRPr>
          </a:p>
          <a:p>
            <a:endParaRPr lang="en-US" sz="1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47621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17002</TotalTime>
  <Words>230</Words>
  <Application>Microsoft Office PowerPoint</Application>
  <PresentationFormat>Letter Paper (8.5x11 in)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Candara</vt:lpstr>
      <vt:lpstr>Century Gothic</vt:lpstr>
      <vt:lpstr>Vapor Trail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School</dc:title>
  <dc:creator>michael.ward62 michael.ward62</dc:creator>
  <cp:lastModifiedBy>michael.ward62 michael.ward62</cp:lastModifiedBy>
  <cp:revision>73</cp:revision>
  <cp:lastPrinted>2024-02-07T02:45:16Z</cp:lastPrinted>
  <dcterms:created xsi:type="dcterms:W3CDTF">2021-11-10T18:20:38Z</dcterms:created>
  <dcterms:modified xsi:type="dcterms:W3CDTF">2025-05-09T15:04:26Z</dcterms:modified>
</cp:coreProperties>
</file>